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96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163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6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6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8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4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5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0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5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77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9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hyperlink" Target="mailto:lapaturerie@orange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3150" y="629578"/>
            <a:ext cx="7368396" cy="78017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2 Chambres </a:t>
            </a:r>
            <a:r>
              <a:rPr lang="fr-FR" sz="4000" b="1" dirty="0"/>
              <a:t>d'hôtes </a:t>
            </a:r>
            <a:r>
              <a:rPr lang="fr-FR" sz="4000" b="1" dirty="0" smtClean="0"/>
              <a:t>à PONTS</a:t>
            </a:r>
            <a:r>
              <a:rPr lang="fr-FR" sz="2700" b="1" dirty="0" smtClean="0"/>
              <a:t> </a:t>
            </a:r>
            <a:r>
              <a:rPr lang="fr-FR" sz="2700" b="1" dirty="0"/>
              <a:t/>
            </a:r>
            <a:br>
              <a:rPr lang="fr-FR" sz="2700" b="1" dirty="0"/>
            </a:br>
            <a:r>
              <a:rPr lang="pt-BR" sz="1100" dirty="0"/>
              <a:t>Latitude (N) : 48°43'27'' Longitude (O) : 1°20'32''</a:t>
            </a:r>
            <a:br>
              <a:rPr lang="pt-BR" sz="1100" dirty="0"/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lapaturerie@orange.fr</a:t>
            </a: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 smtClean="0"/>
              <a:t> </a:t>
            </a:r>
            <a:r>
              <a:rPr lang="pt-BR" sz="1600" b="1" dirty="0" smtClean="0"/>
              <a:t>02.33.58.09.25  P 06.70.37.40.38</a:t>
            </a:r>
            <a:endParaRPr lang="fr-FR" sz="1600" b="1" dirty="0"/>
          </a:p>
        </p:txBody>
      </p:sp>
      <p:pic>
        <p:nvPicPr>
          <p:cNvPr id="1026" name="Picture 2" descr="locations de vances en gites et chambres d'hôtes proches du MONT SAINT MICHEL pour des vacances dans la Manche en Norman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" y="5448245"/>
            <a:ext cx="2174079" cy="14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èques vacances accepté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408" y="32118"/>
            <a:ext cx="4762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èques cadeaux accepté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249" y="66958"/>
            <a:ext cx="476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g_fiche_photoPrincipale" descr="La Pâturerie - Normandie - Manch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73138"/>
            <a:ext cx="7511143" cy="378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80" y="5553839"/>
            <a:ext cx="1738881" cy="1304161"/>
          </a:xfrm>
          <a:prstGeom prst="rect">
            <a:avLst/>
          </a:prstGeom>
        </p:spPr>
      </p:pic>
      <p:sp>
        <p:nvSpPr>
          <p:cNvPr id="7" name="Organigramme : Bande perforée 6"/>
          <p:cNvSpPr/>
          <p:nvPr/>
        </p:nvSpPr>
        <p:spPr>
          <a:xfrm rot="10800000" flipH="1" flipV="1">
            <a:off x="83889" y="3302786"/>
            <a:ext cx="2097249" cy="3267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Bienvenue bébé </a:t>
            </a:r>
            <a:endParaRPr lang="fr-FR" dirty="0"/>
          </a:p>
        </p:txBody>
      </p:sp>
      <p:pic>
        <p:nvPicPr>
          <p:cNvPr id="19" name="img_fiche_photoPrincipale" descr="La Pâturerie - Normandie - Manch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63" y="5525665"/>
            <a:ext cx="2946003" cy="13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rganigramme : Bande perforée 22"/>
          <p:cNvSpPr/>
          <p:nvPr/>
        </p:nvSpPr>
        <p:spPr>
          <a:xfrm rot="10800000" flipH="1" flipV="1">
            <a:off x="10114021" y="3230391"/>
            <a:ext cx="2097249" cy="3267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Accueil chevaux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41" y="4837179"/>
            <a:ext cx="1515616" cy="2020821"/>
          </a:xfrm>
          <a:prstGeom prst="rect">
            <a:avLst/>
          </a:prstGeom>
        </p:spPr>
      </p:pic>
      <p:pic>
        <p:nvPicPr>
          <p:cNvPr id="15" name="Picture 2" descr="https://lh6.googleusercontent.com/-3RIkAFdbDHA/AAAAAAAAAAI/AAAAAAAAAq8/HxjzvviHWy8/s120-c/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9" y="32118"/>
            <a:ext cx="1157684" cy="11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rganigramme : Bande perforée 12"/>
          <p:cNvSpPr/>
          <p:nvPr/>
        </p:nvSpPr>
        <p:spPr>
          <a:xfrm rot="12081588" flipH="1" flipV="1">
            <a:off x="7214492" y="2061530"/>
            <a:ext cx="2493495" cy="4897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Gwenhaele et Raphael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2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12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Organique</vt:lpstr>
      <vt:lpstr>2 Chambres d'hôtes à PONTS  Latitude (N) : 48°43'27'' Longitude (O) : 1°20'32'' lapaturerie@orange.fr  02.33.58.09.25  P 06.70.37.40.38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Chambre d'hôtes à PONTS   Baie Du Mont St-Michel) Latitude (N) : 48°43'27'' Longitude (O) : 1°20'32''</dc:title>
  <dc:creator>Raphael Dechipre</dc:creator>
  <cp:lastModifiedBy>mairie</cp:lastModifiedBy>
  <cp:revision>27</cp:revision>
  <cp:lastPrinted>2014-07-12T10:04:51Z</cp:lastPrinted>
  <dcterms:created xsi:type="dcterms:W3CDTF">2014-07-06T13:13:10Z</dcterms:created>
  <dcterms:modified xsi:type="dcterms:W3CDTF">2014-09-30T08:38:07Z</dcterms:modified>
</cp:coreProperties>
</file>